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rben"/>
      <p:regular r:id="rId17"/>
    </p:embeddedFont>
    <p:embeddedFont>
      <p:font typeface="Corben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6758107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Business Recommendations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Promote exclusive benefits.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Customer Loyalty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Reward repeat buyers.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81011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Review Discount Policy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Balance sales with margins.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Product Positioning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Highlight top-rated items.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Targeted Marketing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high-revenue groups.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17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6071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28224" y="49951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5182195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Analyze Behavior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639282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 spending patterns, segments, preferences.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476071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51396" y="49951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562" y="5182195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51396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3,900 Purchases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451396" y="639282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Transactional data across various product categories.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640133" y="4760714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74568" y="49951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sp>
        <p:nvSpPr>
          <p:cNvPr id="16" name="Text 11"/>
          <p:cNvSpPr/>
          <p:nvPr/>
        </p:nvSpPr>
        <p:spPr>
          <a:xfrm>
            <a:off x="9874568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Guide Decisions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639282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Inform strategy for product, marketing, and subscriptions.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563" y="394811"/>
            <a:ext cx="3589973" cy="448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Dataset Summary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2563" y="1202412"/>
            <a:ext cx="1794986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Features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502563" y="1570434"/>
            <a:ext cx="663749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demographics (Age, Gender, Location, Subscription)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2563" y="1850350"/>
            <a:ext cx="663749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Purchase details (Item, Category, Amount, Season, Size, Color)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02563" y="2130266"/>
            <a:ext cx="663749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Shopping behavior (Discount, Promo, Previous Purchases, Frequency, Review, Shipping)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7497961" y="1202412"/>
            <a:ext cx="1794986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Snapshot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497961" y="1570434"/>
            <a:ext cx="663749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Rows: 3,900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7497961" y="1929289"/>
            <a:ext cx="663749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Columns: 18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7497961" y="2288143"/>
            <a:ext cx="663749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Missing Data: 37 values in Review Rating</a:t>
            </a:r>
            <a:endParaRPr lang="en-US" sz="11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7961" y="2679263"/>
            <a:ext cx="6637496" cy="66374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94072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37153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Imported with pandas, checked structure and statistics.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3118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Imputed Review Rating using median by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2882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Renamed to snake_case for readability.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age_group and purchase_frequency_days.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Loaded cleaned data 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582573"/>
            <a:ext cx="5124926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Analysis (SQL)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7471" y="1305044"/>
            <a:ext cx="6637496" cy="512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Business Questions Answered</a:t>
            </a:r>
            <a:endParaRPr lang="en-US" sz="3200" dirty="0"/>
          </a:p>
        </p:txBody>
      </p:sp>
      <p:sp>
        <p:nvSpPr>
          <p:cNvPr id="5" name="Shape 2"/>
          <p:cNvSpPr/>
          <p:nvPr/>
        </p:nvSpPr>
        <p:spPr>
          <a:xfrm>
            <a:off x="717471" y="2125028"/>
            <a:ext cx="7709059" cy="1226820"/>
          </a:xfrm>
          <a:prstGeom prst="roundRect">
            <a:avLst>
              <a:gd name="adj" fmla="val 8944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94611" y="2125028"/>
            <a:ext cx="91440" cy="1226820"/>
          </a:xfrm>
          <a:prstGeom prst="roundRect">
            <a:avLst>
              <a:gd name="adj" fmla="val 94160"/>
            </a:avLst>
          </a:prstGeom>
          <a:solidFill>
            <a:srgbClr val="4967E9"/>
          </a:solidFill>
          <a:ln/>
        </p:spPr>
      </p:sp>
      <p:sp>
        <p:nvSpPr>
          <p:cNvPr id="7" name="Text 4"/>
          <p:cNvSpPr/>
          <p:nvPr/>
        </p:nvSpPr>
        <p:spPr>
          <a:xfrm>
            <a:off x="1013817" y="2352794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Revenue by Gender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13817" y="2796064"/>
            <a:ext cx="718494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Female: $75,191 | Male: $157,890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7471" y="3556754"/>
            <a:ext cx="7709059" cy="1226820"/>
          </a:xfrm>
          <a:prstGeom prst="roundRect">
            <a:avLst>
              <a:gd name="adj" fmla="val 8944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94611" y="3556754"/>
            <a:ext cx="91440" cy="1226820"/>
          </a:xfrm>
          <a:prstGeom prst="roundRect">
            <a:avLst>
              <a:gd name="adj" fmla="val 94160"/>
            </a:avLst>
          </a:prstGeom>
          <a:solidFill>
            <a:srgbClr val="4967E9"/>
          </a:solidFill>
          <a:ln/>
        </p:spPr>
      </p:sp>
      <p:sp>
        <p:nvSpPr>
          <p:cNvPr id="11" name="Text 8"/>
          <p:cNvSpPr/>
          <p:nvPr/>
        </p:nvSpPr>
        <p:spPr>
          <a:xfrm>
            <a:off x="1013817" y="3784521"/>
            <a:ext cx="3768685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High-Spending Discount Users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13817" y="4227790"/>
            <a:ext cx="718494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839 customers spent above average with discounts.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7471" y="4988481"/>
            <a:ext cx="7709059" cy="1226820"/>
          </a:xfrm>
          <a:prstGeom prst="roundRect">
            <a:avLst>
              <a:gd name="adj" fmla="val 8944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94611" y="4988481"/>
            <a:ext cx="91440" cy="1226820"/>
          </a:xfrm>
          <a:prstGeom prst="roundRect">
            <a:avLst>
              <a:gd name="adj" fmla="val 94160"/>
            </a:avLst>
          </a:prstGeom>
          <a:solidFill>
            <a:srgbClr val="4967E9"/>
          </a:solidFill>
          <a:ln/>
        </p:spPr>
      </p:sp>
      <p:sp>
        <p:nvSpPr>
          <p:cNvPr id="15" name="Text 12"/>
          <p:cNvSpPr/>
          <p:nvPr/>
        </p:nvSpPr>
        <p:spPr>
          <a:xfrm>
            <a:off x="1013817" y="5216247"/>
            <a:ext cx="295001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Top 5 Products by Rating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13817" y="5659517"/>
            <a:ext cx="718494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Gloves, Sandals, Boots, Hat, Skirt.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17471" y="6420207"/>
            <a:ext cx="7709059" cy="1226820"/>
          </a:xfrm>
          <a:prstGeom prst="roundRect">
            <a:avLst>
              <a:gd name="adj" fmla="val 8944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94611" y="6420207"/>
            <a:ext cx="91440" cy="1226820"/>
          </a:xfrm>
          <a:prstGeom prst="roundRect">
            <a:avLst>
              <a:gd name="adj" fmla="val 94160"/>
            </a:avLst>
          </a:prstGeom>
          <a:solidFill>
            <a:srgbClr val="4967E9"/>
          </a:solidFill>
          <a:ln/>
        </p:spPr>
      </p:sp>
      <p:sp>
        <p:nvSpPr>
          <p:cNvPr id="19" name="Text 16"/>
          <p:cNvSpPr/>
          <p:nvPr/>
        </p:nvSpPr>
        <p:spPr>
          <a:xfrm>
            <a:off x="1013817" y="6647974"/>
            <a:ext cx="3241477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Shipping Type Comparison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1013817" y="7091243"/>
            <a:ext cx="718494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Express: $60.48 avg. | Standard: $58.46 avg.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1129"/>
            <a:ext cx="104395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SQL Analysis: Subscribers &amp; Discounts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86883"/>
            <a:ext cx="43294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296364"/>
            <a:ext cx="6244709" cy="1315879"/>
          </a:xfrm>
          <a:prstGeom prst="roundRect">
            <a:avLst>
              <a:gd name="adj" fmla="val 724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30398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447693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589490" y="3447693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1053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146828" y="3447693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$59.49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704165" y="3447693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$62,645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954304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4098012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589490" y="4098012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2847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146828" y="4098012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$59.87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704165" y="4098012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$170,436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2686883"/>
            <a:ext cx="40436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7599521" y="3296364"/>
            <a:ext cx="6244709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607141" y="330398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7834074" y="344769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952559" y="344769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50.00%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607141" y="3954304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834074" y="409801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Sneakers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0952559" y="409801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49.66%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607141" y="4604623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7834074" y="474833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Coat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10952559" y="474833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49.07%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7607141" y="5254943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7834074" y="539865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Sweater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952559" y="539865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48.17%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7607141" y="5905262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7834074" y="604897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Pants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10952559" y="604897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47.37%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103312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SQL Analysis: 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14849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14849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15773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157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16473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1647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Classified customers based on purchase history.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846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SQL Analysis: Product &amp; Age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69137"/>
            <a:ext cx="3445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Top Products per Category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5028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Accessories: Jewelry, Sunglasses, Belt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5538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Clothing: Blouse, Pants, Shirt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975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Footwear: Sandals, Shoes, Sneakers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20268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Outerwear: Jacket, Coat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569137"/>
            <a:ext cx="29582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415028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Young Adult: $62,143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59247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Middle-aged: $59,197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03467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Adult: $55,978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47687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Senior: $55,763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330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311825"/>
            <a:ext cx="45534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Interactive Dashboard in Power BI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396835" y="836176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Visualizing key insights for easy understanding.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3874413" y="1882259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3.9K</a:t>
            </a:r>
            <a:endParaRPr lang="en-US" sz="2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418" y="1173480"/>
            <a:ext cx="1701165" cy="17011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63221" y="301632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Customers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3874413" y="4157424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$59.76</a:t>
            </a:r>
            <a:endParaRPr lang="en-US" sz="22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418" y="3448645"/>
            <a:ext cx="1701165" cy="17011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863221" y="529149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Avg. Purchase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3874413" y="6432590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3.75</a:t>
            </a:r>
            <a:endParaRPr lang="en-US" sz="22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418" y="5723811"/>
            <a:ext cx="1701165" cy="170116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863221" y="756666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Avg. Review</a:t>
            </a:r>
            <a:endParaRPr lang="en-US" sz="1100" dirty="0"/>
          </a:p>
        </p:txBody>
      </p:sp>
      <p:sp>
        <p:nvSpPr>
          <p:cNvPr id="14" name="Text 8"/>
          <p:cNvSpPr/>
          <p:nvPr/>
        </p:nvSpPr>
        <p:spPr>
          <a:xfrm>
            <a:off x="3874413" y="8707755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27%</a:t>
            </a:r>
            <a:endParaRPr lang="en-US" sz="22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418" y="7998976"/>
            <a:ext cx="1701165" cy="170116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3863221" y="984182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Subscribers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2025-12-08T19:50:56Z</dcterms:created>
  <dcterms:modified xsi:type="dcterms:W3CDTF">2025-12-08T19:50:56Z</dcterms:modified>
</cp:coreProperties>
</file>